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omfortaa"/>
      <p:regular r:id="rId15"/>
    </p:embeddedFont>
    <p:embeddedFont>
      <p:font typeface="Comfortaa"/>
      <p:regular r:id="rId16"/>
    </p:embeddedFont>
    <p:embeddedFont>
      <p:font typeface="Raleway Medium"/>
      <p:regular r:id="rId17"/>
    </p:embeddedFont>
    <p:embeddedFont>
      <p:font typeface="Raleway Medium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Rabbit Money: Игра на Двоих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Автор: Кипчатов Илья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Идея Проекта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Легкий Геймплей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Создание простой и увлекательной игры для двух игроков.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38619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Совместное Развлечение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Обеспечение возможности весело провести время вместе.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33448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Динамичный Процесс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Быстрые раунды и понятные правила.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1176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Основные Классы Спрайтов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553652"/>
            <a:ext cx="3584615" cy="2169795"/>
          </a:xfrm>
          <a:prstGeom prst="roundRect">
            <a:avLst>
              <a:gd name="adj" fmla="val 1706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8004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AnimatedSprite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3291483"/>
            <a:ext cx="30909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Анимированные спрайты с разбиением на кадры.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553652"/>
            <a:ext cx="3584615" cy="2169795"/>
          </a:xfrm>
          <a:prstGeom prst="roundRect">
            <a:avLst>
              <a:gd name="adj" fmla="val 1706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942284" y="28004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SpriteGroup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42284" y="3291483"/>
            <a:ext cx="30909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Группа спрайтов, упрощающая управление.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4970264"/>
            <a:ext cx="7415927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2170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Sprite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10853" y="5708094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Базовый класс для всех игровых объектов.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4037" y="662761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Для создания игры были использованы классы спрайтов, упрощающие управление объектами.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802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Тайлы и Игроки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036332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90036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Tile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4391382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Класс для тайлов стен и травы с позицией на карте.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42" y="3036332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142" y="390036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Player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57142" y="4391382"/>
            <a:ext cx="3522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Класс для игрока с анимированным спрайтом и управлением.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864037" y="585418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Тайлы и игроки формируют основу игрового мира.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1812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Монетки и Счет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274213"/>
            <a:ext cx="1234440" cy="1774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5210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Coin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012043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Монетки, собираемые игроком для увеличения счета.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048958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2957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Сбор Монеток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786789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При касании монетки исчезают.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530215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777032"/>
            <a:ext cx="28294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Увеличение Счета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26804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Счет игрока увеличивается при сборе монетки.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68172"/>
            <a:ext cx="59209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Язык и Библиотеки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90191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015020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9019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Python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392924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Основной язык программирования проекта.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90191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4876324" y="3015020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90191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Pygame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392924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Библиотека для создания игр.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10254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1043107" y="5215652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1025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59355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Библиотека для работы с файловой системой.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864037" y="626625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 проекте использовались Python, Pygame и OS.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70397"/>
            <a:ext cx="57339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Выводы по Работе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9081" y="2326481"/>
            <a:ext cx="30480" cy="4632722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866549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60413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169610" y="2717244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92110" y="2573298"/>
            <a:ext cx="278987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Проект Завершен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592110" y="3064312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Создана игра Rabbit Money.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493062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23064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1137464" y="4343757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592110" y="41998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Освоен Pygame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592110" y="4690824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Получен опыт работы с библиотекой.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119574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585716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1135678" y="5970270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592110" y="5826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Реализация Идеи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592110" y="6317337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Идея игры успешно реализована.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0712"/>
            <a:ext cx="730079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Возможности Развития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1967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Новые Уровни</a:t>
            </a:r>
            <a:endParaRPr lang="en-US" sz="2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97379" y="3849410"/>
            <a:ext cx="12132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943386" y="29751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Больше Монеток</a:t>
            </a:r>
            <a:endParaRPr lang="en-US" sz="2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38173" y="2908697"/>
            <a:ext cx="1815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943386" y="5418177"/>
            <a:ext cx="31786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Улучшенная Графика</a:t>
            </a:r>
            <a:endParaRPr lang="en-US" sz="2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65852" y="5605462"/>
            <a:ext cx="18490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864037" y="69037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Игра может быть доработана и улучшена.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2025-02-10T15:17:16Z</dcterms:created>
  <dcterms:modified xsi:type="dcterms:W3CDTF">2025-02-10T15:17:16Z</dcterms:modified>
</cp:coreProperties>
</file>